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64" r:id="rId2"/>
  </p:sldIdLst>
  <p:sldSz cx="8953500" cy="29527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76739"/>
    <a:srgbClr val="C4C918"/>
    <a:srgbClr val="F65863"/>
    <a:srgbClr val="FC8695"/>
    <a:srgbClr val="5E5A2A"/>
    <a:srgbClr val="8B8B8D"/>
    <a:srgbClr val="C5C8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331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106" y="6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19188" y="483240"/>
            <a:ext cx="6715125" cy="1027994"/>
          </a:xfrm>
        </p:spPr>
        <p:txBody>
          <a:bodyPr anchor="b"/>
          <a:lstStyle>
            <a:lvl1pPr algn="ctr">
              <a:defRPr sz="258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9188" y="1550877"/>
            <a:ext cx="6715125" cy="712898"/>
          </a:xfrm>
        </p:spPr>
        <p:txBody>
          <a:bodyPr/>
          <a:lstStyle>
            <a:lvl1pPr marL="0" indent="0" algn="ctr">
              <a:buNone/>
              <a:defRPr sz="1033"/>
            </a:lvl1pPr>
            <a:lvl2pPr marL="196870" indent="0" algn="ctr">
              <a:buNone/>
              <a:defRPr sz="861"/>
            </a:lvl2pPr>
            <a:lvl3pPr marL="393741" indent="0" algn="ctr">
              <a:buNone/>
              <a:defRPr sz="775"/>
            </a:lvl3pPr>
            <a:lvl4pPr marL="590611" indent="0" algn="ctr">
              <a:buNone/>
              <a:defRPr sz="689"/>
            </a:lvl4pPr>
            <a:lvl5pPr marL="787481" indent="0" algn="ctr">
              <a:buNone/>
              <a:defRPr sz="689"/>
            </a:lvl5pPr>
            <a:lvl6pPr marL="984352" indent="0" algn="ctr">
              <a:buNone/>
              <a:defRPr sz="689"/>
            </a:lvl6pPr>
            <a:lvl7pPr marL="1181222" indent="0" algn="ctr">
              <a:buNone/>
              <a:defRPr sz="689"/>
            </a:lvl7pPr>
            <a:lvl8pPr marL="1378092" indent="0" algn="ctr">
              <a:buNone/>
              <a:defRPr sz="689"/>
            </a:lvl8pPr>
            <a:lvl9pPr marL="1574963" indent="0" algn="ctr">
              <a:buNone/>
              <a:defRPr sz="689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66F3B-EF0D-42A5-ACBB-A97449DFDDD6}" type="datetimeFigureOut">
              <a:rPr lang="en-ZA" smtClean="0"/>
              <a:t>2021/09/22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776F1-E110-48E5-88CD-87B0B79F97A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699404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66F3B-EF0D-42A5-ACBB-A97449DFDDD6}" type="datetimeFigureOut">
              <a:rPr lang="en-ZA" smtClean="0"/>
              <a:t>2021/09/22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776F1-E110-48E5-88CD-87B0B79F97A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652983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07349" y="157207"/>
            <a:ext cx="1930598" cy="250231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15553" y="157207"/>
            <a:ext cx="5679877" cy="250231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66F3B-EF0D-42A5-ACBB-A97449DFDDD6}" type="datetimeFigureOut">
              <a:rPr lang="en-ZA" smtClean="0"/>
              <a:t>2021/09/22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776F1-E110-48E5-88CD-87B0B79F97A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006870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66F3B-EF0D-42A5-ACBB-A97449DFDDD6}" type="datetimeFigureOut">
              <a:rPr lang="en-ZA" smtClean="0"/>
              <a:t>2021/09/22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776F1-E110-48E5-88CD-87B0B79F97A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750341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0890" y="736137"/>
            <a:ext cx="7722394" cy="1228262"/>
          </a:xfrm>
        </p:spPr>
        <p:txBody>
          <a:bodyPr anchor="b"/>
          <a:lstStyle>
            <a:lvl1pPr>
              <a:defRPr sz="258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0890" y="1976019"/>
            <a:ext cx="7722394" cy="645914"/>
          </a:xfrm>
        </p:spPr>
        <p:txBody>
          <a:bodyPr/>
          <a:lstStyle>
            <a:lvl1pPr marL="0" indent="0">
              <a:buNone/>
              <a:defRPr sz="1033">
                <a:solidFill>
                  <a:schemeClr val="tx1">
                    <a:tint val="75000"/>
                  </a:schemeClr>
                </a:solidFill>
              </a:defRPr>
            </a:lvl1pPr>
            <a:lvl2pPr marL="196870" indent="0">
              <a:buNone/>
              <a:defRPr sz="861">
                <a:solidFill>
                  <a:schemeClr val="tx1">
                    <a:tint val="75000"/>
                  </a:schemeClr>
                </a:solidFill>
              </a:defRPr>
            </a:lvl2pPr>
            <a:lvl3pPr marL="393741" indent="0">
              <a:buNone/>
              <a:defRPr sz="775">
                <a:solidFill>
                  <a:schemeClr val="tx1">
                    <a:tint val="75000"/>
                  </a:schemeClr>
                </a:solidFill>
              </a:defRPr>
            </a:lvl3pPr>
            <a:lvl4pPr marL="590611" indent="0">
              <a:buNone/>
              <a:defRPr sz="689">
                <a:solidFill>
                  <a:schemeClr val="tx1">
                    <a:tint val="75000"/>
                  </a:schemeClr>
                </a:solidFill>
              </a:defRPr>
            </a:lvl4pPr>
            <a:lvl5pPr marL="787481" indent="0">
              <a:buNone/>
              <a:defRPr sz="689">
                <a:solidFill>
                  <a:schemeClr val="tx1">
                    <a:tint val="75000"/>
                  </a:schemeClr>
                </a:solidFill>
              </a:defRPr>
            </a:lvl5pPr>
            <a:lvl6pPr marL="984352" indent="0">
              <a:buNone/>
              <a:defRPr sz="689">
                <a:solidFill>
                  <a:schemeClr val="tx1">
                    <a:tint val="75000"/>
                  </a:schemeClr>
                </a:solidFill>
              </a:defRPr>
            </a:lvl6pPr>
            <a:lvl7pPr marL="1181222" indent="0">
              <a:buNone/>
              <a:defRPr sz="689">
                <a:solidFill>
                  <a:schemeClr val="tx1">
                    <a:tint val="75000"/>
                  </a:schemeClr>
                </a:solidFill>
              </a:defRPr>
            </a:lvl7pPr>
            <a:lvl8pPr marL="1378092" indent="0">
              <a:buNone/>
              <a:defRPr sz="689">
                <a:solidFill>
                  <a:schemeClr val="tx1">
                    <a:tint val="75000"/>
                  </a:schemeClr>
                </a:solidFill>
              </a:defRPr>
            </a:lvl8pPr>
            <a:lvl9pPr marL="1574963" indent="0">
              <a:buNone/>
              <a:defRPr sz="68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66F3B-EF0D-42A5-ACBB-A97449DFDDD6}" type="datetimeFigureOut">
              <a:rPr lang="en-ZA" smtClean="0"/>
              <a:t>2021/09/22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776F1-E110-48E5-88CD-87B0B79F97A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371149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5553" y="786033"/>
            <a:ext cx="3805238" cy="18734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32709" y="786033"/>
            <a:ext cx="3805238" cy="18734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66F3B-EF0D-42A5-ACBB-A97449DFDDD6}" type="datetimeFigureOut">
              <a:rPr lang="en-ZA" smtClean="0"/>
              <a:t>2021/09/22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776F1-E110-48E5-88CD-87B0B79F97A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841878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6719" y="157207"/>
            <a:ext cx="7722394" cy="57072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6720" y="723834"/>
            <a:ext cx="3787750" cy="354740"/>
          </a:xfrm>
        </p:spPr>
        <p:txBody>
          <a:bodyPr anchor="b"/>
          <a:lstStyle>
            <a:lvl1pPr marL="0" indent="0">
              <a:buNone/>
              <a:defRPr sz="1033" b="1"/>
            </a:lvl1pPr>
            <a:lvl2pPr marL="196870" indent="0">
              <a:buNone/>
              <a:defRPr sz="861" b="1"/>
            </a:lvl2pPr>
            <a:lvl3pPr marL="393741" indent="0">
              <a:buNone/>
              <a:defRPr sz="775" b="1"/>
            </a:lvl3pPr>
            <a:lvl4pPr marL="590611" indent="0">
              <a:buNone/>
              <a:defRPr sz="689" b="1"/>
            </a:lvl4pPr>
            <a:lvl5pPr marL="787481" indent="0">
              <a:buNone/>
              <a:defRPr sz="689" b="1"/>
            </a:lvl5pPr>
            <a:lvl6pPr marL="984352" indent="0">
              <a:buNone/>
              <a:defRPr sz="689" b="1"/>
            </a:lvl6pPr>
            <a:lvl7pPr marL="1181222" indent="0">
              <a:buNone/>
              <a:defRPr sz="689" b="1"/>
            </a:lvl7pPr>
            <a:lvl8pPr marL="1378092" indent="0">
              <a:buNone/>
              <a:defRPr sz="689" b="1"/>
            </a:lvl8pPr>
            <a:lvl9pPr marL="1574963" indent="0">
              <a:buNone/>
              <a:defRPr sz="68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6720" y="1078574"/>
            <a:ext cx="3787750" cy="15864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32709" y="723834"/>
            <a:ext cx="3806404" cy="354740"/>
          </a:xfrm>
        </p:spPr>
        <p:txBody>
          <a:bodyPr anchor="b"/>
          <a:lstStyle>
            <a:lvl1pPr marL="0" indent="0">
              <a:buNone/>
              <a:defRPr sz="1033" b="1"/>
            </a:lvl1pPr>
            <a:lvl2pPr marL="196870" indent="0">
              <a:buNone/>
              <a:defRPr sz="861" b="1"/>
            </a:lvl2pPr>
            <a:lvl3pPr marL="393741" indent="0">
              <a:buNone/>
              <a:defRPr sz="775" b="1"/>
            </a:lvl3pPr>
            <a:lvl4pPr marL="590611" indent="0">
              <a:buNone/>
              <a:defRPr sz="689" b="1"/>
            </a:lvl4pPr>
            <a:lvl5pPr marL="787481" indent="0">
              <a:buNone/>
              <a:defRPr sz="689" b="1"/>
            </a:lvl5pPr>
            <a:lvl6pPr marL="984352" indent="0">
              <a:buNone/>
              <a:defRPr sz="689" b="1"/>
            </a:lvl6pPr>
            <a:lvl7pPr marL="1181222" indent="0">
              <a:buNone/>
              <a:defRPr sz="689" b="1"/>
            </a:lvl7pPr>
            <a:lvl8pPr marL="1378092" indent="0">
              <a:buNone/>
              <a:defRPr sz="689" b="1"/>
            </a:lvl8pPr>
            <a:lvl9pPr marL="1574963" indent="0">
              <a:buNone/>
              <a:defRPr sz="68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32709" y="1078574"/>
            <a:ext cx="3806404" cy="15864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66F3B-EF0D-42A5-ACBB-A97449DFDDD6}" type="datetimeFigureOut">
              <a:rPr lang="en-ZA" smtClean="0"/>
              <a:t>2021/09/22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776F1-E110-48E5-88CD-87B0B79F97A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600256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66F3B-EF0D-42A5-ACBB-A97449DFDDD6}" type="datetimeFigureOut">
              <a:rPr lang="en-ZA" smtClean="0"/>
              <a:t>2021/09/22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776F1-E110-48E5-88CD-87B0B79F97A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292364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66F3B-EF0D-42A5-ACBB-A97449DFDDD6}" type="datetimeFigureOut">
              <a:rPr lang="en-ZA" smtClean="0"/>
              <a:t>2021/09/22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776F1-E110-48E5-88CD-87B0B79F97A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736437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6719" y="196850"/>
            <a:ext cx="2887737" cy="688975"/>
          </a:xfrm>
        </p:spPr>
        <p:txBody>
          <a:bodyPr anchor="b"/>
          <a:lstStyle>
            <a:lvl1pPr>
              <a:defRPr sz="13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6404" y="425142"/>
            <a:ext cx="4532709" cy="2098366"/>
          </a:xfrm>
        </p:spPr>
        <p:txBody>
          <a:bodyPr/>
          <a:lstStyle>
            <a:lvl1pPr>
              <a:defRPr sz="1378"/>
            </a:lvl1pPr>
            <a:lvl2pPr>
              <a:defRPr sz="1206"/>
            </a:lvl2pPr>
            <a:lvl3pPr>
              <a:defRPr sz="1033"/>
            </a:lvl3pPr>
            <a:lvl4pPr>
              <a:defRPr sz="861"/>
            </a:lvl4pPr>
            <a:lvl5pPr>
              <a:defRPr sz="861"/>
            </a:lvl5pPr>
            <a:lvl6pPr>
              <a:defRPr sz="861"/>
            </a:lvl6pPr>
            <a:lvl7pPr>
              <a:defRPr sz="861"/>
            </a:lvl7pPr>
            <a:lvl8pPr>
              <a:defRPr sz="861"/>
            </a:lvl8pPr>
            <a:lvl9pPr>
              <a:defRPr sz="86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6719" y="885825"/>
            <a:ext cx="2887737" cy="1641100"/>
          </a:xfrm>
        </p:spPr>
        <p:txBody>
          <a:bodyPr/>
          <a:lstStyle>
            <a:lvl1pPr marL="0" indent="0">
              <a:buNone/>
              <a:defRPr sz="689"/>
            </a:lvl1pPr>
            <a:lvl2pPr marL="196870" indent="0">
              <a:buNone/>
              <a:defRPr sz="603"/>
            </a:lvl2pPr>
            <a:lvl3pPr marL="393741" indent="0">
              <a:buNone/>
              <a:defRPr sz="517"/>
            </a:lvl3pPr>
            <a:lvl4pPr marL="590611" indent="0">
              <a:buNone/>
              <a:defRPr sz="431"/>
            </a:lvl4pPr>
            <a:lvl5pPr marL="787481" indent="0">
              <a:buNone/>
              <a:defRPr sz="431"/>
            </a:lvl5pPr>
            <a:lvl6pPr marL="984352" indent="0">
              <a:buNone/>
              <a:defRPr sz="431"/>
            </a:lvl6pPr>
            <a:lvl7pPr marL="1181222" indent="0">
              <a:buNone/>
              <a:defRPr sz="431"/>
            </a:lvl7pPr>
            <a:lvl8pPr marL="1378092" indent="0">
              <a:buNone/>
              <a:defRPr sz="431"/>
            </a:lvl8pPr>
            <a:lvl9pPr marL="1574963" indent="0">
              <a:buNone/>
              <a:defRPr sz="43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66F3B-EF0D-42A5-ACBB-A97449DFDDD6}" type="datetimeFigureOut">
              <a:rPr lang="en-ZA" smtClean="0"/>
              <a:t>2021/09/22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776F1-E110-48E5-88CD-87B0B79F97A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72594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6719" y="196850"/>
            <a:ext cx="2887737" cy="688975"/>
          </a:xfrm>
        </p:spPr>
        <p:txBody>
          <a:bodyPr anchor="b"/>
          <a:lstStyle>
            <a:lvl1pPr>
              <a:defRPr sz="13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06404" y="425142"/>
            <a:ext cx="4532709" cy="2098366"/>
          </a:xfrm>
        </p:spPr>
        <p:txBody>
          <a:bodyPr anchor="t"/>
          <a:lstStyle>
            <a:lvl1pPr marL="0" indent="0">
              <a:buNone/>
              <a:defRPr sz="1378"/>
            </a:lvl1pPr>
            <a:lvl2pPr marL="196870" indent="0">
              <a:buNone/>
              <a:defRPr sz="1206"/>
            </a:lvl2pPr>
            <a:lvl3pPr marL="393741" indent="0">
              <a:buNone/>
              <a:defRPr sz="1033"/>
            </a:lvl3pPr>
            <a:lvl4pPr marL="590611" indent="0">
              <a:buNone/>
              <a:defRPr sz="861"/>
            </a:lvl4pPr>
            <a:lvl5pPr marL="787481" indent="0">
              <a:buNone/>
              <a:defRPr sz="861"/>
            </a:lvl5pPr>
            <a:lvl6pPr marL="984352" indent="0">
              <a:buNone/>
              <a:defRPr sz="861"/>
            </a:lvl6pPr>
            <a:lvl7pPr marL="1181222" indent="0">
              <a:buNone/>
              <a:defRPr sz="861"/>
            </a:lvl7pPr>
            <a:lvl8pPr marL="1378092" indent="0">
              <a:buNone/>
              <a:defRPr sz="861"/>
            </a:lvl8pPr>
            <a:lvl9pPr marL="1574963" indent="0">
              <a:buNone/>
              <a:defRPr sz="861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6719" y="885825"/>
            <a:ext cx="2887737" cy="1641100"/>
          </a:xfrm>
        </p:spPr>
        <p:txBody>
          <a:bodyPr/>
          <a:lstStyle>
            <a:lvl1pPr marL="0" indent="0">
              <a:buNone/>
              <a:defRPr sz="689"/>
            </a:lvl1pPr>
            <a:lvl2pPr marL="196870" indent="0">
              <a:buNone/>
              <a:defRPr sz="603"/>
            </a:lvl2pPr>
            <a:lvl3pPr marL="393741" indent="0">
              <a:buNone/>
              <a:defRPr sz="517"/>
            </a:lvl3pPr>
            <a:lvl4pPr marL="590611" indent="0">
              <a:buNone/>
              <a:defRPr sz="431"/>
            </a:lvl4pPr>
            <a:lvl5pPr marL="787481" indent="0">
              <a:buNone/>
              <a:defRPr sz="431"/>
            </a:lvl5pPr>
            <a:lvl6pPr marL="984352" indent="0">
              <a:buNone/>
              <a:defRPr sz="431"/>
            </a:lvl6pPr>
            <a:lvl7pPr marL="1181222" indent="0">
              <a:buNone/>
              <a:defRPr sz="431"/>
            </a:lvl7pPr>
            <a:lvl8pPr marL="1378092" indent="0">
              <a:buNone/>
              <a:defRPr sz="431"/>
            </a:lvl8pPr>
            <a:lvl9pPr marL="1574963" indent="0">
              <a:buNone/>
              <a:defRPr sz="43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66F3B-EF0D-42A5-ACBB-A97449DFDDD6}" type="datetimeFigureOut">
              <a:rPr lang="en-ZA" smtClean="0"/>
              <a:t>2021/09/22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776F1-E110-48E5-88CD-87B0B79F97A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48079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5553" y="157207"/>
            <a:ext cx="7722394" cy="5707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5553" y="786033"/>
            <a:ext cx="7722394" cy="18734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5553" y="2736762"/>
            <a:ext cx="2014538" cy="15720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1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66F3B-EF0D-42A5-ACBB-A97449DFDDD6}" type="datetimeFigureOut">
              <a:rPr lang="en-ZA" smtClean="0"/>
              <a:t>2021/09/22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5847" y="2736762"/>
            <a:ext cx="3021806" cy="15720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1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323409" y="2736762"/>
            <a:ext cx="2014538" cy="15720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1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0776F1-E110-48E5-88CD-87B0B79F97A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648938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93741" rtl="0" eaLnBrk="1" latinLnBrk="0" hangingPunct="1">
        <a:lnSpc>
          <a:spcPct val="90000"/>
        </a:lnSpc>
        <a:spcBef>
          <a:spcPct val="0"/>
        </a:spcBef>
        <a:buNone/>
        <a:defRPr sz="189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8435" indent="-98435" algn="l" defTabSz="393741" rtl="0" eaLnBrk="1" latinLnBrk="0" hangingPunct="1">
        <a:lnSpc>
          <a:spcPct val="90000"/>
        </a:lnSpc>
        <a:spcBef>
          <a:spcPts val="431"/>
        </a:spcBef>
        <a:buFont typeface="Arial" panose="020B0604020202020204" pitchFamily="34" charset="0"/>
        <a:buChar char="•"/>
        <a:defRPr sz="1206" kern="1200">
          <a:solidFill>
            <a:schemeClr val="tx1"/>
          </a:solidFill>
          <a:latin typeface="+mn-lt"/>
          <a:ea typeface="+mn-ea"/>
          <a:cs typeface="+mn-cs"/>
        </a:defRPr>
      </a:lvl1pPr>
      <a:lvl2pPr marL="295305" indent="-98435" algn="l" defTabSz="393741" rtl="0" eaLnBrk="1" latinLnBrk="0" hangingPunct="1">
        <a:lnSpc>
          <a:spcPct val="90000"/>
        </a:lnSpc>
        <a:spcBef>
          <a:spcPts val="215"/>
        </a:spcBef>
        <a:buFont typeface="Arial" panose="020B0604020202020204" pitchFamily="34" charset="0"/>
        <a:buChar char="•"/>
        <a:defRPr sz="1033" kern="1200">
          <a:solidFill>
            <a:schemeClr val="tx1"/>
          </a:solidFill>
          <a:latin typeface="+mn-lt"/>
          <a:ea typeface="+mn-ea"/>
          <a:cs typeface="+mn-cs"/>
        </a:defRPr>
      </a:lvl2pPr>
      <a:lvl3pPr marL="492176" indent="-98435" algn="l" defTabSz="393741" rtl="0" eaLnBrk="1" latinLnBrk="0" hangingPunct="1">
        <a:lnSpc>
          <a:spcPct val="90000"/>
        </a:lnSpc>
        <a:spcBef>
          <a:spcPts val="215"/>
        </a:spcBef>
        <a:buFont typeface="Arial" panose="020B0604020202020204" pitchFamily="34" charset="0"/>
        <a:buChar char="•"/>
        <a:defRPr sz="861" kern="1200">
          <a:solidFill>
            <a:schemeClr val="tx1"/>
          </a:solidFill>
          <a:latin typeface="+mn-lt"/>
          <a:ea typeface="+mn-ea"/>
          <a:cs typeface="+mn-cs"/>
        </a:defRPr>
      </a:lvl3pPr>
      <a:lvl4pPr marL="689046" indent="-98435" algn="l" defTabSz="393741" rtl="0" eaLnBrk="1" latinLnBrk="0" hangingPunct="1">
        <a:lnSpc>
          <a:spcPct val="90000"/>
        </a:lnSpc>
        <a:spcBef>
          <a:spcPts val="215"/>
        </a:spcBef>
        <a:buFont typeface="Arial" panose="020B0604020202020204" pitchFamily="34" charset="0"/>
        <a:buChar char="•"/>
        <a:defRPr sz="775" kern="1200">
          <a:solidFill>
            <a:schemeClr val="tx1"/>
          </a:solidFill>
          <a:latin typeface="+mn-lt"/>
          <a:ea typeface="+mn-ea"/>
          <a:cs typeface="+mn-cs"/>
        </a:defRPr>
      </a:lvl4pPr>
      <a:lvl5pPr marL="885916" indent="-98435" algn="l" defTabSz="393741" rtl="0" eaLnBrk="1" latinLnBrk="0" hangingPunct="1">
        <a:lnSpc>
          <a:spcPct val="90000"/>
        </a:lnSpc>
        <a:spcBef>
          <a:spcPts val="215"/>
        </a:spcBef>
        <a:buFont typeface="Arial" panose="020B0604020202020204" pitchFamily="34" charset="0"/>
        <a:buChar char="•"/>
        <a:defRPr sz="775" kern="1200">
          <a:solidFill>
            <a:schemeClr val="tx1"/>
          </a:solidFill>
          <a:latin typeface="+mn-lt"/>
          <a:ea typeface="+mn-ea"/>
          <a:cs typeface="+mn-cs"/>
        </a:defRPr>
      </a:lvl5pPr>
      <a:lvl6pPr marL="1082787" indent="-98435" algn="l" defTabSz="393741" rtl="0" eaLnBrk="1" latinLnBrk="0" hangingPunct="1">
        <a:lnSpc>
          <a:spcPct val="90000"/>
        </a:lnSpc>
        <a:spcBef>
          <a:spcPts val="215"/>
        </a:spcBef>
        <a:buFont typeface="Arial" panose="020B0604020202020204" pitchFamily="34" charset="0"/>
        <a:buChar char="•"/>
        <a:defRPr sz="775" kern="1200">
          <a:solidFill>
            <a:schemeClr val="tx1"/>
          </a:solidFill>
          <a:latin typeface="+mn-lt"/>
          <a:ea typeface="+mn-ea"/>
          <a:cs typeface="+mn-cs"/>
        </a:defRPr>
      </a:lvl6pPr>
      <a:lvl7pPr marL="1279657" indent="-98435" algn="l" defTabSz="393741" rtl="0" eaLnBrk="1" latinLnBrk="0" hangingPunct="1">
        <a:lnSpc>
          <a:spcPct val="90000"/>
        </a:lnSpc>
        <a:spcBef>
          <a:spcPts val="215"/>
        </a:spcBef>
        <a:buFont typeface="Arial" panose="020B0604020202020204" pitchFamily="34" charset="0"/>
        <a:buChar char="•"/>
        <a:defRPr sz="775" kern="1200">
          <a:solidFill>
            <a:schemeClr val="tx1"/>
          </a:solidFill>
          <a:latin typeface="+mn-lt"/>
          <a:ea typeface="+mn-ea"/>
          <a:cs typeface="+mn-cs"/>
        </a:defRPr>
      </a:lvl7pPr>
      <a:lvl8pPr marL="1476527" indent="-98435" algn="l" defTabSz="393741" rtl="0" eaLnBrk="1" latinLnBrk="0" hangingPunct="1">
        <a:lnSpc>
          <a:spcPct val="90000"/>
        </a:lnSpc>
        <a:spcBef>
          <a:spcPts val="215"/>
        </a:spcBef>
        <a:buFont typeface="Arial" panose="020B0604020202020204" pitchFamily="34" charset="0"/>
        <a:buChar char="•"/>
        <a:defRPr sz="775" kern="1200">
          <a:solidFill>
            <a:schemeClr val="tx1"/>
          </a:solidFill>
          <a:latin typeface="+mn-lt"/>
          <a:ea typeface="+mn-ea"/>
          <a:cs typeface="+mn-cs"/>
        </a:defRPr>
      </a:lvl8pPr>
      <a:lvl9pPr marL="1673398" indent="-98435" algn="l" defTabSz="393741" rtl="0" eaLnBrk="1" latinLnBrk="0" hangingPunct="1">
        <a:lnSpc>
          <a:spcPct val="90000"/>
        </a:lnSpc>
        <a:spcBef>
          <a:spcPts val="215"/>
        </a:spcBef>
        <a:buFont typeface="Arial" panose="020B0604020202020204" pitchFamily="34" charset="0"/>
        <a:buChar char="•"/>
        <a:defRPr sz="77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93741" rtl="0" eaLnBrk="1" latinLnBrk="0" hangingPunct="1">
        <a:defRPr sz="775" kern="1200">
          <a:solidFill>
            <a:schemeClr val="tx1"/>
          </a:solidFill>
          <a:latin typeface="+mn-lt"/>
          <a:ea typeface="+mn-ea"/>
          <a:cs typeface="+mn-cs"/>
        </a:defRPr>
      </a:lvl1pPr>
      <a:lvl2pPr marL="196870" algn="l" defTabSz="393741" rtl="0" eaLnBrk="1" latinLnBrk="0" hangingPunct="1">
        <a:defRPr sz="775" kern="1200">
          <a:solidFill>
            <a:schemeClr val="tx1"/>
          </a:solidFill>
          <a:latin typeface="+mn-lt"/>
          <a:ea typeface="+mn-ea"/>
          <a:cs typeface="+mn-cs"/>
        </a:defRPr>
      </a:lvl2pPr>
      <a:lvl3pPr marL="393741" algn="l" defTabSz="393741" rtl="0" eaLnBrk="1" latinLnBrk="0" hangingPunct="1">
        <a:defRPr sz="775" kern="1200">
          <a:solidFill>
            <a:schemeClr val="tx1"/>
          </a:solidFill>
          <a:latin typeface="+mn-lt"/>
          <a:ea typeface="+mn-ea"/>
          <a:cs typeface="+mn-cs"/>
        </a:defRPr>
      </a:lvl3pPr>
      <a:lvl4pPr marL="590611" algn="l" defTabSz="393741" rtl="0" eaLnBrk="1" latinLnBrk="0" hangingPunct="1">
        <a:defRPr sz="775" kern="1200">
          <a:solidFill>
            <a:schemeClr val="tx1"/>
          </a:solidFill>
          <a:latin typeface="+mn-lt"/>
          <a:ea typeface="+mn-ea"/>
          <a:cs typeface="+mn-cs"/>
        </a:defRPr>
      </a:lvl4pPr>
      <a:lvl5pPr marL="787481" algn="l" defTabSz="393741" rtl="0" eaLnBrk="1" latinLnBrk="0" hangingPunct="1">
        <a:defRPr sz="775" kern="1200">
          <a:solidFill>
            <a:schemeClr val="tx1"/>
          </a:solidFill>
          <a:latin typeface="+mn-lt"/>
          <a:ea typeface="+mn-ea"/>
          <a:cs typeface="+mn-cs"/>
        </a:defRPr>
      </a:lvl5pPr>
      <a:lvl6pPr marL="984352" algn="l" defTabSz="393741" rtl="0" eaLnBrk="1" latinLnBrk="0" hangingPunct="1">
        <a:defRPr sz="775" kern="1200">
          <a:solidFill>
            <a:schemeClr val="tx1"/>
          </a:solidFill>
          <a:latin typeface="+mn-lt"/>
          <a:ea typeface="+mn-ea"/>
          <a:cs typeface="+mn-cs"/>
        </a:defRPr>
      </a:lvl6pPr>
      <a:lvl7pPr marL="1181222" algn="l" defTabSz="393741" rtl="0" eaLnBrk="1" latinLnBrk="0" hangingPunct="1">
        <a:defRPr sz="775" kern="1200">
          <a:solidFill>
            <a:schemeClr val="tx1"/>
          </a:solidFill>
          <a:latin typeface="+mn-lt"/>
          <a:ea typeface="+mn-ea"/>
          <a:cs typeface="+mn-cs"/>
        </a:defRPr>
      </a:lvl7pPr>
      <a:lvl8pPr marL="1378092" algn="l" defTabSz="393741" rtl="0" eaLnBrk="1" latinLnBrk="0" hangingPunct="1">
        <a:defRPr sz="775" kern="1200">
          <a:solidFill>
            <a:schemeClr val="tx1"/>
          </a:solidFill>
          <a:latin typeface="+mn-lt"/>
          <a:ea typeface="+mn-ea"/>
          <a:cs typeface="+mn-cs"/>
        </a:defRPr>
      </a:lvl8pPr>
      <a:lvl9pPr marL="1574963" algn="l" defTabSz="393741" rtl="0" eaLnBrk="1" latinLnBrk="0" hangingPunct="1">
        <a:defRPr sz="77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Bonang Mohale​​ Bio - Wiki Mzansi">
            <a:extLst>
              <a:ext uri="{FF2B5EF4-FFF2-40B4-BE49-F238E27FC236}">
                <a16:creationId xmlns:a16="http://schemas.microsoft.com/office/drawing/2014/main" id="{71A3EB36-0181-4DC2-8CB8-DFC13C7D312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54"/>
          <a:stretch/>
        </p:blipFill>
        <p:spPr bwMode="auto">
          <a:xfrm>
            <a:off x="380651" y="74899"/>
            <a:ext cx="2220447" cy="24361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1AF8078E-50D3-4657-B13A-65DC31981E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01098" y="1227299"/>
            <a:ext cx="4159272" cy="1196415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</a:pPr>
            <a:r>
              <a:rPr lang="en-ZA" sz="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Theme: 		</a:t>
            </a:r>
            <a:r>
              <a:rPr lang="en-US" sz="8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Calibri" panose="020F0502020204030204" pitchFamily="34" charset="0"/>
              </a:rPr>
              <a:t>The future heritage of business in South Africa</a:t>
            </a:r>
          </a:p>
          <a:p>
            <a:pPr algn="l">
              <a:lnSpc>
                <a:spcPct val="150000"/>
              </a:lnSpc>
            </a:pPr>
            <a:r>
              <a:rPr lang="en-US" sz="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Calibri" panose="020F0502020204030204" pitchFamily="34" charset="0"/>
              </a:rPr>
              <a:t>Guest Speaker:		</a:t>
            </a:r>
            <a:r>
              <a:rPr lang="en-US" sz="8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Calibri" panose="020F0502020204030204" pitchFamily="34" charset="0"/>
              </a:rPr>
              <a:t>Prof. Bonang </a:t>
            </a:r>
            <a:r>
              <a:rPr lang="en-US" sz="800" b="1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Calibri" panose="020F0502020204030204" pitchFamily="34" charset="0"/>
              </a:rPr>
              <a:t>Mohale</a:t>
            </a:r>
            <a:endParaRPr lang="en-US" sz="800" b="1" i="1" dirty="0">
              <a:solidFill>
                <a:schemeClr val="tx1">
                  <a:lumMod val="75000"/>
                  <a:lumOff val="25000"/>
                </a:schemeClr>
              </a:solidFill>
              <a:latin typeface="Gill Sans MT" panose="020B0502020104020203" pitchFamily="34" charset="0"/>
              <a:ea typeface="Calibri" panose="020F0502020204030204" pitchFamily="34" charset="0"/>
            </a:endParaRPr>
          </a:p>
          <a:p>
            <a:pPr algn="l">
              <a:lnSpc>
                <a:spcPct val="150000"/>
              </a:lnSpc>
            </a:pPr>
            <a:r>
              <a:rPr lang="en-ZA" sz="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Date: 			</a:t>
            </a:r>
            <a:r>
              <a:rPr lang="en-ZA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23 September 2021</a:t>
            </a:r>
          </a:p>
          <a:p>
            <a:pPr algn="l">
              <a:lnSpc>
                <a:spcPct val="150000"/>
              </a:lnSpc>
            </a:pPr>
            <a:r>
              <a:rPr lang="en-ZA" sz="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Time: 			</a:t>
            </a:r>
            <a:r>
              <a:rPr lang="en-ZA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18:00pm – 19:30pm</a:t>
            </a:r>
          </a:p>
          <a:p>
            <a:pPr algn="l">
              <a:lnSpc>
                <a:spcPct val="150000"/>
              </a:lnSpc>
            </a:pPr>
            <a:r>
              <a:rPr lang="en-ZA" sz="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Platform: 		</a:t>
            </a:r>
            <a:r>
              <a:rPr lang="en-ZA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MS Teams</a:t>
            </a:r>
            <a:endParaRPr lang="en-ZA" sz="800" b="1" dirty="0">
              <a:solidFill>
                <a:schemeClr val="tx1">
                  <a:lumMod val="75000"/>
                  <a:lumOff val="25000"/>
                </a:schemeClr>
              </a:solidFill>
              <a:latin typeface="Gill Sans MT" panose="020B0502020104020203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DEC69D7-C70B-415F-AB5B-EEC13ED7EEB5}"/>
              </a:ext>
            </a:extLst>
          </p:cNvPr>
          <p:cNvSpPr/>
          <p:nvPr/>
        </p:nvSpPr>
        <p:spPr>
          <a:xfrm>
            <a:off x="0" y="2503192"/>
            <a:ext cx="8953500" cy="449558"/>
          </a:xfrm>
          <a:prstGeom prst="rect">
            <a:avLst/>
          </a:prstGeom>
          <a:solidFill>
            <a:srgbClr val="6022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sz="568"/>
          </a:p>
        </p:txBody>
      </p:sp>
      <p:pic>
        <p:nvPicPr>
          <p:cNvPr id="9" name="Picture 8" descr="Text&#10;&#10;Description automatically generated">
            <a:extLst>
              <a:ext uri="{FF2B5EF4-FFF2-40B4-BE49-F238E27FC236}">
                <a16:creationId xmlns:a16="http://schemas.microsoft.com/office/drawing/2014/main" id="{E2B0FB5E-CA68-4729-BCE0-460B42A3691B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704"/>
          <a:stretch/>
        </p:blipFill>
        <p:spPr>
          <a:xfrm>
            <a:off x="95758" y="2592202"/>
            <a:ext cx="1327058" cy="29980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B8D5329-BE72-4E61-8F92-58DED48EC5D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1846" y="2662148"/>
            <a:ext cx="2882334" cy="13989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B080A6FA-5136-4D6D-B033-BE2FB00FAA2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73097" y="0"/>
            <a:ext cx="1711083" cy="87623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5CCE8B2-5933-4174-8ED8-A6753F4FD8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96762" y="243041"/>
            <a:ext cx="6158605" cy="977964"/>
          </a:xfrm>
        </p:spPr>
        <p:txBody>
          <a:bodyPr>
            <a:noAutofit/>
          </a:bodyPr>
          <a:lstStyle/>
          <a:p>
            <a:r>
              <a:rPr lang="en-ZA" sz="24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e’Bosch</a:t>
            </a:r>
            <a:r>
              <a:rPr lang="en-ZA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 - Stellenbosch University </a:t>
            </a:r>
            <a:br>
              <a:rPr lang="en-ZA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ZA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Annual</a:t>
            </a:r>
            <a:r>
              <a:rPr lang="en-ZA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ZA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Heritage Lecture</a:t>
            </a:r>
            <a:endParaRPr lang="en-ZA" sz="2400" dirty="0">
              <a:solidFill>
                <a:schemeClr val="tx1">
                  <a:lumMod val="75000"/>
                  <a:lumOff val="25000"/>
                </a:schemeClr>
              </a:solidFill>
              <a:latin typeface="Gill Sans MT" panose="020B0502020104020203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FDAE1A2-8D87-44AE-AA2B-7B9B88DF9A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0696" y="1350591"/>
            <a:ext cx="698770" cy="1073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76965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A1ED5FEDC316024F9C0748FA94EA56C1" ma:contentTypeVersion="2" ma:contentTypeDescription="Upload an image." ma:contentTypeScope="" ma:versionID="ab6fe4a1c6736157117dc1b4bf63a680">
  <xsd:schema xmlns:xsd="http://www.w3.org/2001/XMLSchema" xmlns:xs="http://www.w3.org/2001/XMLSchema" xmlns:p="http://schemas.microsoft.com/office/2006/metadata/properties" xmlns:ns1="http://schemas.microsoft.com/sharepoint/v3" xmlns:ns2="8D3A475A-34F5-422A-82F7-0F5141F49E38" xmlns:ns3="http://schemas.microsoft.com/sharepoint/v3/fields" xmlns:ns4="3d0ffbf4-0ab1-4e4b-bd8c-865f61d41201" targetNamespace="http://schemas.microsoft.com/office/2006/metadata/properties" ma:root="true" ma:fieldsID="58e1f29d067807699e6c20d449e5a024" ns1:_="" ns2:_="" ns3:_="" ns4:_="">
    <xsd:import namespace="http://schemas.microsoft.com/sharepoint/v3"/>
    <xsd:import namespace="8D3A475A-34F5-422A-82F7-0F5141F49E38"/>
    <xsd:import namespace="http://schemas.microsoft.com/sharepoint/v3/fields"/>
    <xsd:import namespace="3d0ffbf4-0ab1-4e4b-bd8c-865f61d41201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1:ThumbnailExists" minOccurs="0"/>
                <xsd:element ref="ns1:PreviewExists" minOccurs="0"/>
                <xsd:element ref="ns1:ImageWidth" minOccurs="0"/>
                <xsd:element ref="ns1:ImageHeight" minOccurs="0"/>
                <xsd:element ref="ns2:ImageCreateDate" minOccurs="0"/>
                <xsd:element ref="ns3:wic_System_Copyright" minOccurs="0"/>
                <xsd:element ref="ns1:PublishingStartDate" minOccurs="0"/>
                <xsd:element ref="ns1:PublishingExpirationDate" minOccurs="0"/>
                <xsd:element ref="ns4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  <xsd:element name="ThumbnailExists" ma:index="18" nillable="true" ma:displayName="Thumbnail Exists" ma:default="FALS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internalName="PreviewExists" ma:readOnly="true">
      <xsd:simpleType>
        <xsd:restriction base="dms:Boolean"/>
      </xsd:simpleType>
    </xsd:element>
    <xsd:element name="ImageWidth" ma:index="20" nillable="true" ma:displayName="Picture Width" ma:internalName="ImageWidth" ma:readOnly="true">
      <xsd:simpleType>
        <xsd:restriction base="dms:Unknown"/>
      </xsd:simpleType>
    </xsd:element>
    <xsd:element name="ImageHeight" ma:index="22" nillable="true" ma:displayName="Picture Height" ma:internalName="ImageHeight" ma:readOnly="true">
      <xsd:simpleType>
        <xsd:restriction base="dms:Unknown"/>
      </xsd:simpleType>
    </xsd:element>
    <xsd:element name="PublishingStartDate" ma:index="27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28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3A475A-34F5-422A-82F7-0F5141F49E38" elementFormDefault="qualified">
    <xsd:import namespace="http://schemas.microsoft.com/office/2006/documentManagement/types"/>
    <xsd:import namespace="http://schemas.microsoft.com/office/infopath/2007/PartnerControls"/>
    <xsd:element name="ImageCreateDate" ma:index="25" nillable="true" ma:displayName="Date Picture Taken" ma:description="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0ffbf4-0ab1-4e4b-bd8c-865f61d41201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mageCreateDate xmlns="8D3A475A-34F5-422A-82F7-0F5141F49E38" xsi:nil="true"/>
    <PublishingExpirationDate xmlns="http://schemas.microsoft.com/sharepoint/v3" xsi:nil="true"/>
    <PublishingStartDate xmlns="http://schemas.microsoft.com/sharepoint/v3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326B3E0D-AAB6-467A-BE49-E78DA0CF8B43}"/>
</file>

<file path=customXml/itemProps2.xml><?xml version="1.0" encoding="utf-8"?>
<ds:datastoreItem xmlns:ds="http://schemas.openxmlformats.org/officeDocument/2006/customXml" ds:itemID="{6D857498-06AD-48E3-B9EF-36B3777A9ADD}"/>
</file>

<file path=customXml/itemProps3.xml><?xml version="1.0" encoding="utf-8"?>
<ds:datastoreItem xmlns:ds="http://schemas.openxmlformats.org/officeDocument/2006/customXml" ds:itemID="{3E7733F8-32A1-499F-ADBA-790F72C3F27F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434</TotalTime>
  <Words>51</Words>
  <Application>Microsoft Office PowerPoint</Application>
  <PresentationFormat>Custom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Gill Sans MT</vt:lpstr>
      <vt:lpstr>Office Theme</vt:lpstr>
      <vt:lpstr>e’Bosch - Stellenbosch University  Annual Heritage Lecture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Division for Social Impact is hosting  its Annual Social Impact Symposium</dc:title>
  <dc:creator>Peters, CR, Mr [chevaan@sun.ac.za]</dc:creator>
  <cp:keywords/>
  <dc:description/>
  <cp:lastModifiedBy>Peters, CR, Mr [chevaan@sun.ac.za]</cp:lastModifiedBy>
  <cp:revision>19</cp:revision>
  <dcterms:created xsi:type="dcterms:W3CDTF">2021-08-04T08:33:39Z</dcterms:created>
  <dcterms:modified xsi:type="dcterms:W3CDTF">2021-09-22T07:09:08Z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0x0101009148F5A04DDD49CBA7127AADA5FB792B00AADE34325A8B49CDA8BB4DB53328F21400A1ED5FEDC316024F9C0748FA94EA56C1</vt:lpwstr>
  </property>
</Properties>
</file>